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3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96ECA6-444C-4854-B5F4-6EEA12F1CA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4E3EC8-1F5E-44A3-A738-86E1A9E08BC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Scientific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 of the scientific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</a:t>
            </a:r>
            <a:r>
              <a:rPr lang="en-US" dirty="0"/>
              <a:t>= we don’t know enough about the problem</a:t>
            </a:r>
          </a:p>
          <a:p>
            <a:r>
              <a:rPr lang="en-US" dirty="0"/>
              <a:t>Solution = get more information about it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will allow us to identify problems an that will prompt a response</a:t>
            </a:r>
          </a:p>
          <a:p>
            <a:pPr lvl="1"/>
            <a:r>
              <a:rPr lang="en-US" dirty="0"/>
              <a:t>Technology will provide means to drive down pollution intensity enough to overcome population and affluence contributions.</a:t>
            </a:r>
          </a:p>
          <a:p>
            <a:pPr lvl="1"/>
            <a:r>
              <a:rPr lang="en-US" dirty="0"/>
              <a:t>Changes in values aren’t needed.</a:t>
            </a:r>
          </a:p>
          <a:p>
            <a:r>
              <a:rPr lang="en-US" dirty="0"/>
              <a:t>“Information deficit” model: the obstacle to environmental protection is a lack of information.  Does this ring true to you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points on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Values involved </a:t>
            </a:r>
          </a:p>
          <a:p>
            <a:r>
              <a:rPr lang="en-US" dirty="0"/>
              <a:t>Science contributes to political process </a:t>
            </a:r>
          </a:p>
          <a:p>
            <a:r>
              <a:rPr lang="en-US" dirty="0"/>
              <a:t>Uncertainty plays important role</a:t>
            </a:r>
          </a:p>
          <a:p>
            <a:r>
              <a:rPr lang="en-US" dirty="0"/>
              <a:t>"Science in politics" as a participative process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Roles of </a:t>
            </a:r>
            <a:r>
              <a:rPr lang="en-US" dirty="0" smtClean="0"/>
              <a:t>Scientists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 spotters</a:t>
            </a:r>
          </a:p>
          <a:p>
            <a:r>
              <a:rPr lang="en-US" dirty="0" smtClean="0"/>
              <a:t>Theory builders</a:t>
            </a:r>
          </a:p>
          <a:p>
            <a:r>
              <a:rPr lang="en-US" dirty="0" smtClean="0"/>
              <a:t>Theory testers </a:t>
            </a:r>
          </a:p>
          <a:p>
            <a:r>
              <a:rPr lang="en-US" dirty="0" smtClean="0"/>
              <a:t>Science communicators </a:t>
            </a:r>
          </a:p>
          <a:p>
            <a:r>
              <a:rPr lang="en-US" dirty="0" smtClean="0"/>
              <a:t>Applied policy analysts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Assessments </a:t>
            </a:r>
          </a:p>
          <a:p>
            <a:pPr lvl="1"/>
            <a:r>
              <a:rPr lang="en-US" dirty="0" smtClean="0"/>
              <a:t>Aggregate “State of the Science” reports</a:t>
            </a:r>
          </a:p>
          <a:p>
            <a:pPr lvl="1"/>
            <a:r>
              <a:rPr lang="en-US" dirty="0" smtClean="0"/>
              <a:t>Increasingly common on environmental issues</a:t>
            </a:r>
          </a:p>
          <a:p>
            <a:pPr lvl="1"/>
            <a:r>
              <a:rPr lang="en-US" dirty="0" smtClean="0"/>
              <a:t>Scientific but representative process</a:t>
            </a:r>
          </a:p>
          <a:p>
            <a:r>
              <a:rPr lang="en-US" dirty="0" smtClean="0"/>
              <a:t>Wield influence when</a:t>
            </a:r>
          </a:p>
          <a:p>
            <a:pPr lvl="1"/>
            <a:r>
              <a:rPr lang="en-US" dirty="0" smtClean="0"/>
              <a:t>Salient (relevant)</a:t>
            </a:r>
          </a:p>
          <a:p>
            <a:pPr lvl="1"/>
            <a:r>
              <a:rPr lang="en-US" dirty="0" smtClean="0"/>
              <a:t>Credible (expertise and trustworthiness)</a:t>
            </a:r>
          </a:p>
          <a:p>
            <a:pPr lvl="1"/>
            <a:r>
              <a:rPr lang="en-US" dirty="0" smtClean="0"/>
              <a:t>Legitimate (viewed as fair)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states take </a:t>
            </a:r>
            <a:r>
              <a:rPr lang="en-US" dirty="0"/>
              <a:t>action </a:t>
            </a:r>
            <a:r>
              <a:rPr lang="en-US" dirty="0" smtClean="0"/>
              <a:t>on</a:t>
            </a:r>
            <a:br>
              <a:rPr lang="en-US" dirty="0" smtClean="0"/>
            </a:br>
            <a:r>
              <a:rPr lang="en-US" dirty="0" smtClean="0"/>
              <a:t>an environmental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</a:t>
            </a:r>
            <a:r>
              <a:rPr lang="en-US" dirty="0" smtClean="0"/>
              <a:t>knowledge</a:t>
            </a:r>
          </a:p>
          <a:p>
            <a:r>
              <a:rPr lang="en-US" dirty="0" smtClean="0"/>
              <a:t>Salient issue</a:t>
            </a:r>
          </a:p>
          <a:p>
            <a:r>
              <a:rPr lang="en-US" dirty="0" smtClean="0"/>
              <a:t>Costs and benefits</a:t>
            </a:r>
          </a:p>
          <a:p>
            <a:r>
              <a:rPr lang="en-US" dirty="0" smtClean="0"/>
              <a:t>Incidence of costs and benefits</a:t>
            </a:r>
          </a:p>
          <a:p>
            <a:r>
              <a:rPr lang="en-US" dirty="0" smtClean="0"/>
              <a:t>Political and institutional context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SHOULD we </a:t>
            </a:r>
            <a:br>
              <a:rPr lang="en-US" dirty="0" smtClean="0"/>
            </a:br>
            <a:r>
              <a:rPr lang="en-US" dirty="0" smtClean="0"/>
              <a:t>prioritize 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Discussion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</Template>
  <TotalTime>26</TotalTime>
  <Words>187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A Scientific Perspective</vt:lpstr>
      <vt:lpstr>Basics of the scientific perspective</vt:lpstr>
      <vt:lpstr>General points on science</vt:lpstr>
      <vt:lpstr>Roles of Scientists</vt:lpstr>
      <vt:lpstr>Scientific Assessments</vt:lpstr>
      <vt:lpstr>When do states take action on an environmental problem?</vt:lpstr>
      <vt:lpstr>How SHOULD we  prioritize action?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Scientific Perspective</dc:title>
  <dc:creator> </dc:creator>
  <cp:lastModifiedBy>Ronald Mitchell</cp:lastModifiedBy>
  <cp:revision>16</cp:revision>
  <dcterms:created xsi:type="dcterms:W3CDTF">2011-01-19T05:07:16Z</dcterms:created>
  <dcterms:modified xsi:type="dcterms:W3CDTF">2018-10-05T01:56:19Z</dcterms:modified>
</cp:coreProperties>
</file>